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76" r:id="rId6"/>
    <p:sldId id="277" r:id="rId7"/>
    <p:sldId id="278" r:id="rId8"/>
    <p:sldId id="268" r:id="rId9"/>
    <p:sldId id="270" r:id="rId10"/>
    <p:sldId id="269" r:id="rId11"/>
    <p:sldId id="271" r:id="rId12"/>
    <p:sldId id="272" r:id="rId13"/>
    <p:sldId id="27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723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133600"/>
            <a:ext cx="900752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"/>
            <a:ext cx="483928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2283"/>
          <a:stretch/>
        </p:blipFill>
        <p:spPr bwMode="auto">
          <a:xfrm>
            <a:off x="4419600" y="3654265"/>
            <a:ext cx="4626429" cy="32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0" y="3124200"/>
            <a:ext cx="4419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371" y="116782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Boundary 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114</Words>
  <Application>Microsoft Office PowerPoint</Application>
  <PresentationFormat>On-screen Show (4:3)</PresentationFormat>
  <Paragraphs>51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32</cp:revision>
  <dcterms:created xsi:type="dcterms:W3CDTF">2016-07-11T16:47:55Z</dcterms:created>
  <dcterms:modified xsi:type="dcterms:W3CDTF">2016-08-01T13:19:30Z</dcterms:modified>
</cp:coreProperties>
</file>